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93" r:id="rId4"/>
    <p:sldId id="292" r:id="rId5"/>
    <p:sldId id="294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B6E5-3649-446A-9DCD-A67B983226BD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52D2-2C80-4892-901B-8F0FDD49A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48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B6E5-3649-446A-9DCD-A67B983226BD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52D2-2C80-4892-901B-8F0FDD49A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64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B6E5-3649-446A-9DCD-A67B983226BD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52D2-2C80-4892-901B-8F0FDD49A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71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B6E5-3649-446A-9DCD-A67B983226BD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52D2-2C80-4892-901B-8F0FDD49A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6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B6E5-3649-446A-9DCD-A67B983226BD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52D2-2C80-4892-901B-8F0FDD49A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1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B6E5-3649-446A-9DCD-A67B983226BD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52D2-2C80-4892-901B-8F0FDD49A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54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B6E5-3649-446A-9DCD-A67B983226BD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52D2-2C80-4892-901B-8F0FDD49A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9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B6E5-3649-446A-9DCD-A67B983226BD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52D2-2C80-4892-901B-8F0FDD49A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03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B6E5-3649-446A-9DCD-A67B983226BD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52D2-2C80-4892-901B-8F0FDD49A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2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B6E5-3649-446A-9DCD-A67B983226BD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52D2-2C80-4892-901B-8F0FDD49A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9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B6E5-3649-446A-9DCD-A67B983226BD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52D2-2C80-4892-901B-8F0FDD49A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0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BB6E5-3649-446A-9DCD-A67B983226BD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A52D2-2C80-4892-901B-8F0FDD49A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0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798" y="4800600"/>
            <a:ext cx="7659202" cy="99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Domestic Violence In the Christian Home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4124143"/>
            <a:ext cx="46995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Victim Care - Disclosure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3388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152400"/>
            <a:ext cx="6212176" cy="1143000"/>
          </a:xfrm>
        </p:spPr>
        <p:txBody>
          <a:bodyPr/>
          <a:lstStyle/>
          <a:p>
            <a:pPr algn="l"/>
            <a:r>
              <a:rPr lang="en-US" dirty="0" smtClean="0"/>
              <a:t>   Introduction: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53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3138" y="838200"/>
            <a:ext cx="8878462" cy="58674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Find a safe place to talk.</a:t>
            </a:r>
          </a:p>
          <a:p>
            <a:pPr marL="514350" indent="-514350">
              <a:buAutoNum type="arabicPeriod"/>
            </a:pPr>
            <a:r>
              <a:rPr lang="en-US" dirty="0" smtClean="0"/>
              <a:t>Ask about her safety. </a:t>
            </a:r>
          </a:p>
          <a:p>
            <a:pPr marL="514350" indent="-514350">
              <a:buAutoNum type="arabicPeriod"/>
            </a:pPr>
            <a:r>
              <a:rPr lang="en-US" dirty="0" smtClean="0"/>
              <a:t>Establish your desire to help.</a:t>
            </a:r>
          </a:p>
          <a:p>
            <a:pPr marL="514350" indent="-514350">
              <a:buAutoNum type="arabicPeriod"/>
            </a:pPr>
            <a:r>
              <a:rPr lang="en-US" dirty="0" smtClean="0"/>
              <a:t>Cover elements of confidentiality. </a:t>
            </a:r>
          </a:p>
          <a:p>
            <a:pPr marL="514350" indent="-514350">
              <a:buAutoNum type="arabicPeriod"/>
            </a:pPr>
            <a:r>
              <a:rPr lang="en-US" dirty="0" smtClean="0"/>
              <a:t>Let her tell her story.</a:t>
            </a:r>
          </a:p>
          <a:p>
            <a:pPr marL="514350" indent="-514350">
              <a:buAutoNum type="arabicPeriod"/>
            </a:pPr>
            <a:r>
              <a:rPr lang="en-US" dirty="0" smtClean="0"/>
              <a:t>Believe her. 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are her expectations in meeting with you?</a:t>
            </a:r>
          </a:p>
          <a:p>
            <a:pPr marL="514350" indent="-514350">
              <a:buAutoNum type="arabicPeriod"/>
            </a:pPr>
            <a:r>
              <a:rPr lang="en-US" dirty="0" smtClean="0"/>
              <a:t>Inquire about practical ways to help.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the safest way to communicate going forward?</a:t>
            </a:r>
          </a:p>
          <a:p>
            <a:pPr marL="514350" indent="-514350">
              <a:buAutoNum type="arabicPeriod"/>
            </a:pPr>
            <a:r>
              <a:rPr lang="en-US" dirty="0" smtClean="0"/>
              <a:t>Pray and follow-up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20027" y="110836"/>
            <a:ext cx="63877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6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Century" pitchFamily="18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588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spcBef>
                <a:spcPts val="6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3160" indent="-22860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28600" algn="l" defTabSz="914400" rtl="0" eaLnBrk="1" latinLnBrk="0" hangingPunct="1">
              <a:spcBef>
                <a:spcPts val="6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4680" indent="-22860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Disclosure Process - thoughts</a:t>
            </a:r>
          </a:p>
          <a:p>
            <a:pPr marL="0" indent="0">
              <a:buNone/>
            </a:pPr>
            <a:endParaRPr lang="en-US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6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 txBox="1">
            <a:spLocks/>
          </p:cNvSpPr>
          <p:nvPr/>
        </p:nvSpPr>
        <p:spPr>
          <a:xfrm>
            <a:off x="1752600" y="381000"/>
            <a:ext cx="63877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6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Century" pitchFamily="18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588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spcBef>
                <a:spcPts val="6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3160" indent="-22860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28600" algn="l" defTabSz="914400" rtl="0" eaLnBrk="1" latinLnBrk="0" hangingPunct="1">
              <a:spcBef>
                <a:spcPts val="6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4680" indent="-22860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Disclosure Process – Flow Chart</a:t>
            </a:r>
            <a:endParaRPr lang="en-US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16"/>
          <a:stretch/>
        </p:blipFill>
        <p:spPr>
          <a:xfrm>
            <a:off x="381000" y="762000"/>
            <a:ext cx="80772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295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 txBox="1">
            <a:spLocks/>
          </p:cNvSpPr>
          <p:nvPr/>
        </p:nvSpPr>
        <p:spPr>
          <a:xfrm>
            <a:off x="381000" y="381000"/>
            <a:ext cx="77593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6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Century" pitchFamily="18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588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spcBef>
                <a:spcPts val="6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3160" indent="-22860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28600" algn="l" defTabSz="914400" rtl="0" eaLnBrk="1" latinLnBrk="0" hangingPunct="1">
              <a:spcBef>
                <a:spcPts val="6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4680" indent="-22860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Disclosure Process –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In Marriage Counseling?</a:t>
            </a:r>
            <a:endParaRPr lang="en-US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252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648200"/>
            <a:ext cx="7659202" cy="99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Domestic Violence In the Christian Home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81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96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   Introduction: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Counseling abusive husbands</dc:title>
  <dc:creator>Moles</dc:creator>
  <cp:lastModifiedBy>Chris Moles</cp:lastModifiedBy>
  <cp:revision>28</cp:revision>
  <dcterms:created xsi:type="dcterms:W3CDTF">2013-01-23T18:42:31Z</dcterms:created>
  <dcterms:modified xsi:type="dcterms:W3CDTF">2015-08-13T14:37:56Z</dcterms:modified>
</cp:coreProperties>
</file>